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282263E-4CBA-4267-A3C6-2298C9EB3B05}" type="datetimeFigureOut">
              <a:rPr lang="ar-AE" smtClean="0"/>
              <a:t>14/01/1446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88B777-0D71-4DD8-A44C-4A559E2B81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879394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AE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88B777-0D71-4DD8-A44C-4A559E2B81B2}" type="slidenum">
              <a:rPr lang="ar-AE" smtClean="0"/>
              <a:t>2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8343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777350" y="607516"/>
            <a:ext cx="1107996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27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744784"/>
              </p:ext>
            </p:extLst>
          </p:nvPr>
        </p:nvGraphicFramePr>
        <p:xfrm>
          <a:off x="582737" y="1238675"/>
          <a:ext cx="10799420" cy="983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863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731247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5388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805922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93256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يحضر الأدوات الأساسية المستخدم</a:t>
                      </a:r>
                      <a:r>
                        <a:rPr lang="ar-SA" b="1" dirty="0"/>
                        <a:t>ة</a:t>
                      </a:r>
                      <a:r>
                        <a:rPr lang="ar-AE" b="1" dirty="0"/>
                        <a:t> في النسيج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يصنع المنسوجات المختلف</a:t>
                      </a:r>
                      <a:r>
                        <a:rPr lang="ar-SA" b="1" dirty="0"/>
                        <a:t>ة</a:t>
                      </a:r>
                      <a:r>
                        <a:rPr lang="ar-AE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يحضر المواد الأساسية المستخدم</a:t>
                      </a:r>
                      <a:r>
                        <a:rPr lang="ar-SA" b="1" dirty="0"/>
                        <a:t>ة</a:t>
                      </a:r>
                      <a:r>
                        <a:rPr lang="ar-AE" b="1" dirty="0"/>
                        <a:t> في النسيج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7" name="مربع نص 46">
            <a:extLst>
              <a:ext uri="{FF2B5EF4-FFF2-40B4-BE49-F238E27FC236}">
                <a16:creationId xmlns:a16="http://schemas.microsoft.com/office/drawing/2014/main" id="{1C700058-2E08-EB76-625A-63B45B924B12}"/>
              </a:ext>
            </a:extLst>
          </p:cNvPr>
          <p:cNvSpPr txBox="1"/>
          <p:nvPr/>
        </p:nvSpPr>
        <p:spPr>
          <a:xfrm>
            <a:off x="3035891" y="2380490"/>
            <a:ext cx="6741459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صل أدوات النسيج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32CE6BA-97BE-3EE6-FEE9-5C4574EA5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3014" y="3362182"/>
            <a:ext cx="3135086" cy="134302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724DF36A-E958-6473-E08E-9F3E0CD3F1D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16" t="9025" r="11079" b="64031"/>
          <a:stretch/>
        </p:blipFill>
        <p:spPr>
          <a:xfrm>
            <a:off x="906556" y="3362182"/>
            <a:ext cx="2696615" cy="1482671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2F2382B8-FDC2-FC66-2B85-DB0160043C9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16" t="22043" r="10891" b="37463"/>
          <a:stretch/>
        </p:blipFill>
        <p:spPr>
          <a:xfrm>
            <a:off x="8349343" y="3333611"/>
            <a:ext cx="2696615" cy="1343025"/>
          </a:xfrm>
          <a:prstGeom prst="rect">
            <a:avLst/>
          </a:prstGeom>
        </p:spPr>
      </p:pic>
      <p:sp>
        <p:nvSpPr>
          <p:cNvPr id="12" name="مستطيل 11">
            <a:extLst>
              <a:ext uri="{FF2B5EF4-FFF2-40B4-BE49-F238E27FC236}">
                <a16:creationId xmlns:a16="http://schemas.microsoft.com/office/drawing/2014/main" id="{7E9D8F29-222B-621A-CA0F-2F2723BF1092}"/>
              </a:ext>
            </a:extLst>
          </p:cNvPr>
          <p:cNvSpPr/>
          <p:nvPr/>
        </p:nvSpPr>
        <p:spPr>
          <a:xfrm>
            <a:off x="402771" y="5585381"/>
            <a:ext cx="11375572" cy="461663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خيوط الصوف                                                     الحفه</a:t>
            </a: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                                                 </a:t>
            </a:r>
            <a:r>
              <a:rPr kumimoji="0" lang="ar-AE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السدية </a:t>
            </a:r>
          </a:p>
        </p:txBody>
      </p: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1714</TotalTime>
  <Words>52</Words>
  <Application>Microsoft Office PowerPoint</Application>
  <PresentationFormat>Widescreen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34</cp:revision>
  <dcterms:created xsi:type="dcterms:W3CDTF">2024-07-04T06:51:15Z</dcterms:created>
  <dcterms:modified xsi:type="dcterms:W3CDTF">2024-07-20T17:18:37Z</dcterms:modified>
</cp:coreProperties>
</file>